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400800" cy="117316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1A5"/>
    <a:srgbClr val="004B84"/>
    <a:srgbClr val="F6D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81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57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170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5905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46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1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80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641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73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9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63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51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GB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GB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B1F7E-787E-4144-BE7F-2B343540CFFF}" type="datetimeFigureOut">
              <a:rPr lang="en-GB" smtClean="0"/>
              <a:t>05/01/2023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FBFDD-734A-4AD8-8FFC-AA5A565FC9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4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topka - wykład 2"/>
          <p:cNvSpPr>
            <a:spLocks noGrp="1"/>
          </p:cNvSpPr>
          <p:nvPr>
            <p:ph type="ftr" sz="quarter" idx="4294967295"/>
          </p:nvPr>
        </p:nvSpPr>
        <p:spPr>
          <a:xfrm>
            <a:off x="920361" y="6481493"/>
            <a:ext cx="8839957" cy="305861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Stopka</a:t>
            </a:r>
            <a:endParaRPr lang="pl-PL" dirty="0"/>
          </a:p>
        </p:txBody>
      </p:sp>
      <p:sp>
        <p:nvSpPr>
          <p:cNvPr id="5" name="Slajd 50"/>
          <p:cNvSpPr>
            <a:spLocks noGrp="1"/>
          </p:cNvSpPr>
          <p:nvPr>
            <p:ph type="sldNum" sz="quarter" idx="4294967295"/>
          </p:nvPr>
        </p:nvSpPr>
        <p:spPr>
          <a:xfrm>
            <a:off x="109002" y="6422229"/>
            <a:ext cx="504056" cy="365125"/>
          </a:xfrm>
          <a:prstGeom prst="rect">
            <a:avLst/>
          </a:prstGeom>
        </p:spPr>
        <p:txBody>
          <a:bodyPr/>
          <a:lstStyle/>
          <a:p>
            <a:fld id="{FF576510-F072-44D9-964B-9971FD3C6175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18356" y="0"/>
            <a:ext cx="12210356" cy="6847045"/>
          </a:xfrm>
          <a:prstGeom prst="rect">
            <a:avLst/>
          </a:prstGeom>
          <a:solidFill>
            <a:srgbClr val="F6D682"/>
          </a:solidFill>
          <a:ln>
            <a:solidFill>
              <a:srgbClr val="F6D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Prostokąt 6"/>
          <p:cNvSpPr/>
          <p:nvPr/>
        </p:nvSpPr>
        <p:spPr>
          <a:xfrm>
            <a:off x="-18356" y="1261118"/>
            <a:ext cx="12210356" cy="4717132"/>
          </a:xfrm>
          <a:prstGeom prst="rect">
            <a:avLst/>
          </a:prstGeom>
          <a:solidFill>
            <a:srgbClr val="004B84"/>
          </a:solidFill>
          <a:ln w="19050">
            <a:solidFill>
              <a:srgbClr val="F6D6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8" b="15781"/>
          <a:stretch/>
        </p:blipFill>
        <p:spPr>
          <a:xfrm>
            <a:off x="0" y="1920432"/>
            <a:ext cx="12192000" cy="3089769"/>
          </a:xfrm>
          <a:prstGeom prst="rect">
            <a:avLst/>
          </a:prstGeom>
          <a:ln w="19050">
            <a:solidFill>
              <a:srgbClr val="F6D682"/>
            </a:solidFill>
          </a:ln>
        </p:spPr>
      </p:pic>
      <p:sp>
        <p:nvSpPr>
          <p:cNvPr id="9" name="Pole tekstowe 2"/>
          <p:cNvSpPr txBox="1"/>
          <p:nvPr/>
        </p:nvSpPr>
        <p:spPr>
          <a:xfrm>
            <a:off x="-18356" y="152524"/>
            <a:ext cx="12060016" cy="126025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800"/>
              </a:spcBef>
              <a:spcAft>
                <a:spcPts val="0"/>
              </a:spcAft>
            </a:pPr>
            <a:r>
              <a:rPr lang="en-GB" sz="2400" b="1" spc="50" dirty="0">
                <a:solidFill>
                  <a:srgbClr val="4C2D0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l-PL" sz="2400" b="1" spc="50" dirty="0" smtClean="0">
                <a:solidFill>
                  <a:srgbClr val="4C2D00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3600" b="1" spc="140" dirty="0" smtClean="0">
                <a:effectLst/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EMC E</a:t>
            </a:r>
            <a:r>
              <a:rPr lang="pl-PL" sz="3600" b="1" spc="140" dirty="0" smtClean="0">
                <a:effectLst/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UROPE</a:t>
            </a:r>
            <a:r>
              <a:rPr lang="en-GB" sz="3600" b="1" spc="140" dirty="0" smtClean="0">
                <a:effectLst/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spc="140" dirty="0">
                <a:effectLst/>
                <a:latin typeface="Franklin Gothic Demi Cond" panose="020B07060304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GB" sz="2400" b="1" spc="50" dirty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Symposium and Exhibition on Electromagnetic </a:t>
            </a:r>
            <a:r>
              <a:rPr lang="en-GB" sz="2400" b="1" spc="50" dirty="0" smtClean="0"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Compatibil</a:t>
            </a:r>
            <a:r>
              <a:rPr lang="en-GB" sz="2400" b="1" spc="50" dirty="0" smtClean="0">
                <a:solidFill>
                  <a:srgbClr val="4C2D00"/>
                </a:solidFill>
                <a:effectLst/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ity</a:t>
            </a:r>
            <a:endParaRPr lang="en-GB" sz="2400" b="1" spc="50" dirty="0">
              <a:effectLst/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8"/>
          <a:stretch/>
        </p:blipFill>
        <p:spPr>
          <a:xfrm>
            <a:off x="3647728" y="133775"/>
            <a:ext cx="1584176" cy="596998"/>
          </a:xfrm>
          <a:prstGeom prst="rect">
            <a:avLst/>
          </a:prstGeom>
        </p:spPr>
      </p:pic>
      <p:sp>
        <p:nvSpPr>
          <p:cNvPr id="11" name="Pole tekstowe 2"/>
          <p:cNvSpPr txBox="1"/>
          <p:nvPr/>
        </p:nvSpPr>
        <p:spPr>
          <a:xfrm>
            <a:off x="1585155" y="1130103"/>
            <a:ext cx="8640960" cy="643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400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b="1" dirty="0" err="1">
                <a:solidFill>
                  <a:srgbClr val="F6D68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Kraków</a:t>
            </a:r>
            <a:r>
              <a:rPr lang="en-GB" sz="2400" b="1" dirty="0">
                <a:solidFill>
                  <a:srgbClr val="F6D68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400" b="1" dirty="0" err="1">
                <a:solidFill>
                  <a:srgbClr val="F6D68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Polan</a:t>
            </a:r>
            <a:r>
              <a:rPr lang="pl-PL" sz="2400" b="1" dirty="0">
                <a:solidFill>
                  <a:srgbClr val="F6D68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GB" sz="2400" b="1" dirty="0">
                <a:solidFill>
                  <a:srgbClr val="F6D682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September 4 - 8, 2023</a:t>
            </a:r>
          </a:p>
        </p:txBody>
      </p:sp>
      <p:sp>
        <p:nvSpPr>
          <p:cNvPr id="12" name="Pole tekstowe 2"/>
          <p:cNvSpPr txBox="1"/>
          <p:nvPr/>
        </p:nvSpPr>
        <p:spPr>
          <a:xfrm>
            <a:off x="7125776" y="6170086"/>
            <a:ext cx="3730991" cy="4277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400" b="1" dirty="0" smtClean="0">
                <a:solidFill>
                  <a:srgbClr val="004B84"/>
                </a:solidFill>
                <a:effectLst/>
                <a:ea typeface="Times New Roman" panose="02020603050405020304" pitchFamily="18" charset="0"/>
              </a:rPr>
              <a:t>emceurope2023.org</a:t>
            </a:r>
            <a:endParaRPr lang="en-GB" sz="2400" b="1" dirty="0">
              <a:solidFill>
                <a:srgbClr val="004B84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13" name="Pole tekstowe 2"/>
          <p:cNvSpPr txBox="1"/>
          <p:nvPr/>
        </p:nvSpPr>
        <p:spPr>
          <a:xfrm>
            <a:off x="304219" y="5015858"/>
            <a:ext cx="2985189" cy="42777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pl-PL" sz="1600" dirty="0" err="1" smtClean="0">
                <a:solidFill>
                  <a:srgbClr val="F6D682"/>
                </a:solidFill>
                <a:effectLst/>
                <a:ea typeface="Times New Roman" panose="02020603050405020304" pitchFamily="18" charset="0"/>
              </a:rPr>
              <a:t>Organizer</a:t>
            </a:r>
            <a:r>
              <a:rPr lang="pl-PL" sz="1600" dirty="0" smtClean="0">
                <a:solidFill>
                  <a:srgbClr val="F6D682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GB" sz="1600" dirty="0">
              <a:solidFill>
                <a:srgbClr val="F6D682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7" y="5356860"/>
            <a:ext cx="2165545" cy="47942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16" y="5369120"/>
            <a:ext cx="493912" cy="451510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348" y="5364668"/>
            <a:ext cx="543534" cy="443189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7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43" y="5384818"/>
            <a:ext cx="676497" cy="36781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245" y="5384818"/>
            <a:ext cx="703653" cy="413785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86" y="5368583"/>
            <a:ext cx="1263159" cy="370120"/>
          </a:xfrm>
          <a:prstGeom prst="rect">
            <a:avLst/>
          </a:prstGeom>
        </p:spPr>
      </p:pic>
      <p:sp>
        <p:nvSpPr>
          <p:cNvPr id="26" name="Pole tekstowe 2"/>
          <p:cNvSpPr txBox="1"/>
          <p:nvPr/>
        </p:nvSpPr>
        <p:spPr>
          <a:xfrm>
            <a:off x="2518131" y="2262069"/>
            <a:ext cx="8640960" cy="6438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4400" dirty="0">
                <a:solidFill>
                  <a:schemeClr val="bg1"/>
                </a:solidFill>
                <a:effectLst/>
                <a:latin typeface="Franklin Gothic Demi Cond" panose="020B07060304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GB" sz="4000" b="1" dirty="0">
              <a:solidFill>
                <a:srgbClr val="F9E1A5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Obraz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843" y="6072187"/>
            <a:ext cx="662785" cy="662785"/>
          </a:xfrm>
          <a:prstGeom prst="rect">
            <a:avLst/>
          </a:prstGeom>
        </p:spPr>
      </p:pic>
      <p:pic>
        <p:nvPicPr>
          <p:cNvPr id="33" name="Obraz 32"/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310549" y="5364668"/>
            <a:ext cx="381722" cy="463928"/>
          </a:xfrm>
          <a:prstGeom prst="rect">
            <a:avLst/>
          </a:prstGeom>
        </p:spPr>
      </p:pic>
      <p:pic>
        <p:nvPicPr>
          <p:cNvPr id="38" name="Obraz 37"/>
          <p:cNvPicPr>
            <a:picLocks noChangeAspect="1"/>
          </p:cNvPicPr>
          <p:nvPr/>
        </p:nvPicPr>
        <p:blipFill rotWithShape="1"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>
          <a:xfrm>
            <a:off x="6456719" y="5386210"/>
            <a:ext cx="788449" cy="399926"/>
          </a:xfrm>
          <a:prstGeom prst="rect">
            <a:avLst/>
          </a:prstGeom>
        </p:spPr>
      </p:pic>
      <p:sp>
        <p:nvSpPr>
          <p:cNvPr id="42" name="Prostokąt 41"/>
          <p:cNvSpPr/>
          <p:nvPr/>
        </p:nvSpPr>
        <p:spPr>
          <a:xfrm>
            <a:off x="304219" y="6041446"/>
            <a:ext cx="6096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en-GB" dirty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 session </a:t>
            </a:r>
            <a:r>
              <a:rPr lang="en-GB" dirty="0" smtClean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proposals:</a:t>
            </a:r>
            <a:r>
              <a:rPr lang="en-GB" dirty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b="1" dirty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January 16</a:t>
            </a:r>
            <a:r>
              <a:rPr lang="en-GB" b="1" dirty="0" smtClean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pl-PL" b="1" dirty="0" smtClean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dirty="0" smtClean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</a:t>
            </a:r>
            <a:endParaRPr lang="en-GB" b="1" dirty="0">
              <a:solidFill>
                <a:srgbClr val="004B84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Paper submission deadline:	</a:t>
            </a:r>
            <a:r>
              <a:rPr lang="en-GB" b="1" dirty="0">
                <a:solidFill>
                  <a:srgbClr val="004B8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February 13, 2023</a:t>
            </a:r>
          </a:p>
        </p:txBody>
      </p:sp>
    </p:spTree>
    <p:extLst>
      <p:ext uri="{BB962C8B-B14F-4D97-AF65-F5344CB8AC3E}">
        <p14:creationId xmlns:p14="http://schemas.microsoft.com/office/powerpoint/2010/main" val="13104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</Words>
  <Application>Microsoft Office PowerPoint</Application>
  <PresentationFormat>Panoramiczny</PresentationFormat>
  <Paragraphs>10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9" baseType="lpstr">
      <vt:lpstr>Arial</vt:lpstr>
      <vt:lpstr>Arial Narrow</vt:lpstr>
      <vt:lpstr>Calibri</vt:lpstr>
      <vt:lpstr>Calibri Light</vt:lpstr>
      <vt:lpstr>Franklin Gothic Demi Cond</vt:lpstr>
      <vt:lpstr>Tahoma</vt:lpstr>
      <vt:lpstr>Times New Roman</vt:lpstr>
      <vt:lpstr>Motyw pakietu Office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Zbigniew Jóskiewicz</dc:creator>
  <cp:lastModifiedBy>Zbigniew Jóskiewicz</cp:lastModifiedBy>
  <cp:revision>38</cp:revision>
  <cp:lastPrinted>2022-09-22T10:35:22Z</cp:lastPrinted>
  <dcterms:created xsi:type="dcterms:W3CDTF">2022-09-04T08:32:55Z</dcterms:created>
  <dcterms:modified xsi:type="dcterms:W3CDTF">2023-01-05T15:36:36Z</dcterms:modified>
</cp:coreProperties>
</file>